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-3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5AF9-F71B-D84C-8C63-0694E83CA118}" type="datetimeFigureOut">
              <a:rPr lang="en-US" smtClean="0"/>
              <a:t>2/12/16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D2F2C-950E-3743-92AF-49548FEA4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39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5AF9-F71B-D84C-8C63-0694E83CA118}" type="datetimeFigureOut">
              <a:rPr lang="en-US" smtClean="0"/>
              <a:t>2/12/16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D2F2C-950E-3743-92AF-49548FEA4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4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5AF9-F71B-D84C-8C63-0694E83CA118}" type="datetimeFigureOut">
              <a:rPr lang="en-US" smtClean="0"/>
              <a:t>2/12/16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D2F2C-950E-3743-92AF-49548FEA4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91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5AF9-F71B-D84C-8C63-0694E83CA118}" type="datetimeFigureOut">
              <a:rPr lang="en-US" smtClean="0"/>
              <a:t>2/12/16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D2F2C-950E-3743-92AF-49548FEA4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68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5AF9-F71B-D84C-8C63-0694E83CA118}" type="datetimeFigureOut">
              <a:rPr lang="en-US" smtClean="0"/>
              <a:t>2/12/16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D2F2C-950E-3743-92AF-49548FEA4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45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5AF9-F71B-D84C-8C63-0694E83CA118}" type="datetimeFigureOut">
              <a:rPr lang="en-US" smtClean="0"/>
              <a:t>2/12/16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D2F2C-950E-3743-92AF-49548FEA4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62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5AF9-F71B-D84C-8C63-0694E83CA118}" type="datetimeFigureOut">
              <a:rPr lang="en-US" smtClean="0"/>
              <a:t>2/12/16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D2F2C-950E-3743-92AF-49548FEA4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96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5AF9-F71B-D84C-8C63-0694E83CA118}" type="datetimeFigureOut">
              <a:rPr lang="en-US" smtClean="0"/>
              <a:t>2/12/16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D2F2C-950E-3743-92AF-49548FEA4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16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5AF9-F71B-D84C-8C63-0694E83CA118}" type="datetimeFigureOut">
              <a:rPr lang="en-US" smtClean="0"/>
              <a:t>2/12/16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D2F2C-950E-3743-92AF-49548FEA4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65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5AF9-F71B-D84C-8C63-0694E83CA118}" type="datetimeFigureOut">
              <a:rPr lang="en-US" smtClean="0"/>
              <a:t>2/12/16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D2F2C-950E-3743-92AF-49548FEA4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18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5AF9-F71B-D84C-8C63-0694E83CA118}" type="datetimeFigureOut">
              <a:rPr lang="en-US" smtClean="0"/>
              <a:t>2/12/16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D2F2C-950E-3743-92AF-49548FEA4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57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5AF9-F71B-D84C-8C63-0694E83CA118}" type="datetimeFigureOut">
              <a:rPr lang="en-US" smtClean="0"/>
              <a:t>2/12/16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D2F2C-950E-3743-92AF-49548FEA4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87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55AF9-F71B-D84C-8C63-0694E83CA118}" type="datetimeFigureOut">
              <a:rPr lang="en-US" smtClean="0"/>
              <a:t>2/12/16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D2F2C-950E-3743-92AF-49548FEA4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3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87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82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29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02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00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89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07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14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01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70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44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96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32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75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22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53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64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4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58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62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95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31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04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61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08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3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31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480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198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73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48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52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73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57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77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34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66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Dobbins</dc:creator>
  <cp:lastModifiedBy>Elizabeth Dobbins</cp:lastModifiedBy>
  <cp:revision>1</cp:revision>
  <dcterms:created xsi:type="dcterms:W3CDTF">2016-02-12T16:38:12Z</dcterms:created>
  <dcterms:modified xsi:type="dcterms:W3CDTF">2016-02-12T16:39:49Z</dcterms:modified>
</cp:coreProperties>
</file>